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70" r:id="rId2"/>
    <p:sldId id="271" r:id="rId3"/>
    <p:sldId id="257" r:id="rId4"/>
    <p:sldId id="274" r:id="rId5"/>
    <p:sldId id="272" r:id="rId6"/>
    <p:sldId id="259" r:id="rId7"/>
    <p:sldId id="267" r:id="rId8"/>
    <p:sldId id="260" r:id="rId9"/>
    <p:sldId id="262" r:id="rId10"/>
    <p:sldId id="261" r:id="rId11"/>
    <p:sldId id="265" r:id="rId12"/>
    <p:sldId id="266" r:id="rId13"/>
    <p:sldId id="263" r:id="rId14"/>
    <p:sldId id="264" r:id="rId15"/>
    <p:sldId id="269" r:id="rId16"/>
    <p:sldId id="268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634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F2045-D560-43D1-9F23-CFBA4AEA8E70}" type="datetimeFigureOut">
              <a:rPr lang="pl-PL" smtClean="0"/>
              <a:t>30.11.2021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CF4B-0618-4E5E-9FF0-3381E955DD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9745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F2045-D560-43D1-9F23-CFBA4AEA8E70}" type="datetimeFigureOut">
              <a:rPr lang="pl-PL" smtClean="0"/>
              <a:t>30.11.2021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CF4B-0618-4E5E-9FF0-3381E955DD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399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F2045-D560-43D1-9F23-CFBA4AEA8E70}" type="datetimeFigureOut">
              <a:rPr lang="pl-PL" smtClean="0"/>
              <a:t>30.11.2021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CF4B-0618-4E5E-9FF0-3381E955DD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6033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F2045-D560-43D1-9F23-CFBA4AEA8E70}" type="datetimeFigureOut">
              <a:rPr lang="pl-PL" smtClean="0"/>
              <a:t>30.11.2021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CF4B-0618-4E5E-9FF0-3381E955DDEE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3000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F2045-D560-43D1-9F23-CFBA4AEA8E70}" type="datetimeFigureOut">
              <a:rPr lang="pl-PL" smtClean="0"/>
              <a:t>30.11.2021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CF4B-0618-4E5E-9FF0-3381E955DD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4244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F2045-D560-43D1-9F23-CFBA4AEA8E70}" type="datetimeFigureOut">
              <a:rPr lang="pl-PL" smtClean="0"/>
              <a:t>30.11.2021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CF4B-0618-4E5E-9FF0-3381E955DD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7520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F2045-D560-43D1-9F23-CFBA4AEA8E70}" type="datetimeFigureOut">
              <a:rPr lang="pl-PL" smtClean="0"/>
              <a:t>30.11.2021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CF4B-0618-4E5E-9FF0-3381E955DD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9833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F2045-D560-43D1-9F23-CFBA4AEA8E70}" type="datetimeFigureOut">
              <a:rPr lang="pl-PL" smtClean="0"/>
              <a:t>30.11.2021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CF4B-0618-4E5E-9FF0-3381E955DD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0260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F2045-D560-43D1-9F23-CFBA4AEA8E70}" type="datetimeFigureOut">
              <a:rPr lang="pl-PL" smtClean="0"/>
              <a:t>30.11.2021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CF4B-0618-4E5E-9FF0-3381E955DD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8039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F2045-D560-43D1-9F23-CFBA4AEA8E70}" type="datetimeFigureOut">
              <a:rPr lang="pl-PL" smtClean="0"/>
              <a:t>30.11.2021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CF4B-0618-4E5E-9FF0-3381E955DD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6138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F2045-D560-43D1-9F23-CFBA4AEA8E70}" type="datetimeFigureOut">
              <a:rPr lang="pl-PL" smtClean="0"/>
              <a:t>30.11.2021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CF4B-0618-4E5E-9FF0-3381E955DD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4325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F2045-D560-43D1-9F23-CFBA4AEA8E70}" type="datetimeFigureOut">
              <a:rPr lang="pl-PL" smtClean="0"/>
              <a:t>30.11.2021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CF4B-0618-4E5E-9FF0-3381E955DD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6783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F2045-D560-43D1-9F23-CFBA4AEA8E70}" type="datetimeFigureOut">
              <a:rPr lang="pl-PL" smtClean="0"/>
              <a:t>30.11.2021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CF4B-0618-4E5E-9FF0-3381E955DD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2404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F2045-D560-43D1-9F23-CFBA4AEA8E70}" type="datetimeFigureOut">
              <a:rPr lang="pl-PL" smtClean="0"/>
              <a:t>30.11.2021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CF4B-0618-4E5E-9FF0-3381E955DD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0213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F2045-D560-43D1-9F23-CFBA4AEA8E70}" type="datetimeFigureOut">
              <a:rPr lang="pl-PL" smtClean="0"/>
              <a:t>30.11.2021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CF4B-0618-4E5E-9FF0-3381E955DD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2171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F2045-D560-43D1-9F23-CFBA4AEA8E70}" type="datetimeFigureOut">
              <a:rPr lang="pl-PL" smtClean="0"/>
              <a:t>30.11.2021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CF4B-0618-4E5E-9FF0-3381E955DD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4671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F2045-D560-43D1-9F23-CFBA4AEA8E70}" type="datetimeFigureOut">
              <a:rPr lang="pl-PL" smtClean="0"/>
              <a:t>30.11.2021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CF4B-0618-4E5E-9FF0-3381E955DD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9889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E2F2045-D560-43D1-9F23-CFBA4AEA8E70}" type="datetimeFigureOut">
              <a:rPr lang="pl-PL" smtClean="0"/>
              <a:t>30.11.2021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2A3CF4B-0618-4E5E-9FF0-3381E955DD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3179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51012" y="1300786"/>
            <a:ext cx="8689976" cy="623018"/>
          </a:xfrm>
        </p:spPr>
        <p:txBody>
          <a:bodyPr>
            <a:normAutofit/>
          </a:bodyPr>
          <a:lstStyle/>
          <a:p>
            <a:r>
              <a:rPr lang="pl-PL" sz="2800" dirty="0">
                <a:latin typeface="Algerian" panose="04020705040A02060702" pitchFamily="82" charset="0"/>
              </a:rPr>
              <a:t>Szkolna pocztówka życzliwości 2021 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51012" y="2256312"/>
            <a:ext cx="8689976" cy="3001487"/>
          </a:xfrm>
        </p:spPr>
        <p:txBody>
          <a:bodyPr/>
          <a:lstStyle/>
          <a:p>
            <a:endParaRPr lang="pl-PL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Pamiętaj!!!</a:t>
            </a:r>
          </a:p>
          <a:p>
            <a:r>
              <a:rPr lang="pl-PL" sz="2400" b="1" i="1" dirty="0">
                <a:solidFill>
                  <a:schemeClr val="accent1">
                    <a:lumMod val="50000"/>
                  </a:schemeClr>
                </a:solidFill>
              </a:rPr>
              <a:t>Uśmiech trwa chwilę, ale jego wspomnienie trwa czasami przez całe życie </a:t>
            </a:r>
          </a:p>
          <a:p>
            <a:pPr algn="r"/>
            <a:r>
              <a:rPr lang="pl-PL" sz="1800" i="1" cap="none" dirty="0">
                <a:solidFill>
                  <a:schemeClr val="accent1">
                    <a:lumMod val="50000"/>
                  </a:schemeClr>
                </a:solidFill>
              </a:rPr>
              <a:t>przysłowie chińskie </a:t>
            </a:r>
          </a:p>
        </p:txBody>
      </p:sp>
      <p:pic>
        <p:nvPicPr>
          <p:cNvPr id="4" name="Sleep Aw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20777"/>
      </p:ext>
    </p:extLst>
  </p:cSld>
  <p:clrMapOvr>
    <a:masterClrMapping/>
  </p:clrMapOvr>
  <p:transition spd="slow" advTm="1124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1281" y="609600"/>
            <a:ext cx="3935688" cy="614047"/>
          </a:xfrm>
        </p:spPr>
        <p:txBody>
          <a:bodyPr>
            <a:normAutofit/>
          </a:bodyPr>
          <a:lstStyle/>
          <a:p>
            <a:pPr algn="just"/>
            <a:r>
              <a:rPr lang="pl-PL" sz="2400" cap="none" dirty="0"/>
              <a:t>Aleks Konieczny 7b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8" y="336467"/>
            <a:ext cx="4147818" cy="5530424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>
          <a:xfrm>
            <a:off x="1151281" y="1718452"/>
            <a:ext cx="3935689" cy="3158348"/>
          </a:xfrm>
        </p:spPr>
        <p:txBody>
          <a:bodyPr/>
          <a:lstStyle/>
          <a:p>
            <a:endParaRPr lang="pl-PL" b="1" dirty="0"/>
          </a:p>
          <a:p>
            <a:endParaRPr lang="pl-PL" b="1" dirty="0"/>
          </a:p>
          <a:p>
            <a:r>
              <a:rPr lang="pl-PL" sz="2000" b="1" dirty="0">
                <a:solidFill>
                  <a:schemeClr val="accent5">
                    <a:lumMod val="75000"/>
                  </a:schemeClr>
                </a:solidFill>
              </a:rPr>
              <a:t>Życzliwość trudno oddać, ponieważ zawsze wraca.</a:t>
            </a:r>
          </a:p>
          <a:p>
            <a:r>
              <a:rPr lang="pl-PL" i="1" dirty="0"/>
              <a:t> </a:t>
            </a:r>
            <a:r>
              <a:rPr lang="pl-PL" sz="1400" i="1" dirty="0"/>
              <a:t>Marcel Proust 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889312227"/>
      </p:ext>
    </p:extLst>
  </p:cSld>
  <p:clrMapOvr>
    <a:masterClrMapping/>
  </p:clrMapOvr>
  <p:transition spd="slow" advTm="11605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1028075" y="609600"/>
            <a:ext cx="3935688" cy="399803"/>
          </a:xfrm>
        </p:spPr>
        <p:txBody>
          <a:bodyPr>
            <a:normAutofit/>
          </a:bodyPr>
          <a:lstStyle/>
          <a:p>
            <a:pPr algn="l"/>
            <a:r>
              <a:rPr lang="pl-PL" sz="2000" cap="none" dirty="0"/>
              <a:t>Karolina Emanowicz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4491" y="1294606"/>
            <a:ext cx="5181600" cy="3810000"/>
          </a:xfrm>
        </p:spPr>
      </p:pic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sz="2000" b="1" dirty="0">
                <a:solidFill>
                  <a:schemeClr val="accent5">
                    <a:lumMod val="75000"/>
                  </a:schemeClr>
                </a:solidFill>
              </a:rPr>
              <a:t>Kimkolwiek jesteś bądź dobry </a:t>
            </a:r>
          </a:p>
          <a:p>
            <a:r>
              <a:rPr lang="pl-PL" sz="1400" i="1" dirty="0"/>
              <a:t>Abraham Lincoln </a:t>
            </a:r>
          </a:p>
        </p:txBody>
      </p:sp>
    </p:spTree>
    <p:extLst>
      <p:ext uri="{BB962C8B-B14F-4D97-AF65-F5344CB8AC3E}">
        <p14:creationId xmlns:p14="http://schemas.microsoft.com/office/powerpoint/2010/main" val="1157333663"/>
      </p:ext>
    </p:extLst>
  </p:cSld>
  <p:clrMapOvr>
    <a:masterClrMapping/>
  </p:clrMapOvr>
  <p:transition spd="slow" advTm="11622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l-PL" sz="36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sz="36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sz="36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sz="36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sz="36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sz="36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b="1" dirty="0">
                <a:solidFill>
                  <a:schemeClr val="accent5">
                    <a:lumMod val="75000"/>
                  </a:schemeClr>
                </a:solidFill>
              </a:rPr>
              <a:t>Biblioteka </a:t>
            </a:r>
            <a:br>
              <a:rPr lang="pl-PL" sz="36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pl-PL" sz="3600" b="1" dirty="0">
                <a:solidFill>
                  <a:schemeClr val="accent5">
                    <a:lumMod val="75000"/>
                  </a:schemeClr>
                </a:solidFill>
              </a:rPr>
              <a:t>szkolna</a:t>
            </a:r>
            <a:br>
              <a:rPr lang="pl-PL" sz="3600" b="1" dirty="0">
                <a:solidFill>
                  <a:schemeClr val="accent5">
                    <a:lumMod val="75000"/>
                  </a:schemeClr>
                </a:solidFill>
              </a:rPr>
            </a:br>
            <a:endParaRPr lang="pl-PL" sz="36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906" y="609600"/>
            <a:ext cx="3886200" cy="5181600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  <a:p>
            <a:r>
              <a:rPr lang="pl-PL" sz="2400" b="1" dirty="0">
                <a:solidFill>
                  <a:schemeClr val="accent5">
                    <a:lumMod val="75000"/>
                  </a:schemeClr>
                </a:solidFill>
              </a:rPr>
              <a:t>W dobroci kryją się wszystkie odmiany mądrości.</a:t>
            </a:r>
            <a:r>
              <a:rPr lang="pl-PL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r>
              <a:rPr lang="pl-PL" i="1" dirty="0"/>
              <a:t>Ernesto </a:t>
            </a:r>
            <a:r>
              <a:rPr lang="pl-PL" i="1" dirty="0" err="1"/>
              <a:t>Sabato</a:t>
            </a:r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71341866"/>
      </p:ext>
    </p:extLst>
  </p:cSld>
  <p:clrMapOvr>
    <a:masterClrMapping/>
  </p:clrMapOvr>
  <p:transition spd="slow" advTm="11036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950" y="585301"/>
            <a:ext cx="8169457" cy="5281110"/>
          </a:xfrm>
        </p:spPr>
      </p:pic>
    </p:spTree>
    <p:extLst>
      <p:ext uri="{BB962C8B-B14F-4D97-AF65-F5344CB8AC3E}">
        <p14:creationId xmlns:p14="http://schemas.microsoft.com/office/powerpoint/2010/main" val="168706103"/>
      </p:ext>
    </p:extLst>
  </p:cSld>
  <p:clrMapOvr>
    <a:masterClrMapping/>
  </p:clrMapOvr>
  <p:transition spd="slow" advTm="16592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7" y="344385"/>
            <a:ext cx="7790212" cy="5842660"/>
          </a:xfrm>
        </p:spPr>
      </p:pic>
    </p:spTree>
    <p:extLst>
      <p:ext uri="{BB962C8B-B14F-4D97-AF65-F5344CB8AC3E}">
        <p14:creationId xmlns:p14="http://schemas.microsoft.com/office/powerpoint/2010/main" val="669663359"/>
      </p:ext>
    </p:extLst>
  </p:cSld>
  <p:clrMapOvr>
    <a:masterClrMapping/>
  </p:clrMapOvr>
  <p:transition spd="slow" advTm="16643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8769" y="1122363"/>
            <a:ext cx="9979231" cy="2387600"/>
          </a:xfrm>
        </p:spPr>
        <p:txBody>
          <a:bodyPr>
            <a:normAutofit/>
          </a:bodyPr>
          <a:lstStyle/>
          <a:p>
            <a:r>
              <a:rPr lang="pl-PL" sz="4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Dni Życzliwości i Pozdrowień </a:t>
            </a:r>
            <a:br>
              <a:rPr lang="pl-PL" sz="4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Zespole Szkolno – Przedszkolnym nr 7 w Poznaniu 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4424363"/>
            <a:ext cx="9144000" cy="1655762"/>
          </a:xfrm>
        </p:spPr>
        <p:txBody>
          <a:bodyPr/>
          <a:lstStyle/>
          <a:p>
            <a:r>
              <a:rPr lang="pl-PL" dirty="0"/>
              <a:t>listopad 2021 r. </a:t>
            </a:r>
          </a:p>
        </p:txBody>
      </p:sp>
    </p:spTree>
    <p:extLst>
      <p:ext uri="{BB962C8B-B14F-4D97-AF65-F5344CB8AC3E}">
        <p14:creationId xmlns:p14="http://schemas.microsoft.com/office/powerpoint/2010/main" val="1367413526"/>
      </p:ext>
    </p:extLst>
  </p:cSld>
  <p:clrMapOvr>
    <a:masterClrMapping/>
  </p:clrMapOvr>
  <p:transition spd="slow" advTm="4575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730" y="1267196"/>
            <a:ext cx="6044540" cy="402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35340"/>
      </p:ext>
    </p:extLst>
  </p:cSld>
  <p:clrMapOvr>
    <a:masterClrMapping/>
  </p:clrMapOvr>
  <p:transition spd="slow" advTm="11637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913773" y="1482932"/>
            <a:ext cx="4237597" cy="405245"/>
          </a:xfrm>
        </p:spPr>
        <p:txBody>
          <a:bodyPr>
            <a:noAutofit/>
          </a:bodyPr>
          <a:lstStyle/>
          <a:p>
            <a:pPr algn="l"/>
            <a:r>
              <a:rPr lang="pl-PL" sz="2400" cap="none" dirty="0"/>
              <a:t>klasa 1b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278" y="1482932"/>
            <a:ext cx="6469547" cy="3639119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pl-PL" sz="2000" b="1" dirty="0">
                <a:solidFill>
                  <a:schemeClr val="accent6">
                    <a:lumMod val="50000"/>
                  </a:schemeClr>
                </a:solidFill>
              </a:rPr>
              <a:t>Ciepły uśmiech jest uniwersalnym językiem życzliwości.</a:t>
            </a:r>
          </a:p>
          <a:p>
            <a:r>
              <a:rPr lang="pl-PL" sz="1400" i="1" dirty="0"/>
              <a:t>William Arthur </a:t>
            </a:r>
            <a:r>
              <a:rPr lang="pl-PL" sz="1400" i="1" dirty="0" err="1"/>
              <a:t>Ward</a:t>
            </a:r>
            <a:endParaRPr lang="pl-PL" sz="1400" i="1" dirty="0"/>
          </a:p>
        </p:txBody>
      </p:sp>
    </p:spTree>
    <p:extLst>
      <p:ext uri="{BB962C8B-B14F-4D97-AF65-F5344CB8AC3E}">
        <p14:creationId xmlns:p14="http://schemas.microsoft.com/office/powerpoint/2010/main" val="4104029039"/>
      </p:ext>
    </p:extLst>
  </p:cSld>
  <p:clrMapOvr>
    <a:masterClrMapping/>
  </p:clrMapOvr>
  <p:transition spd="slow" advTm="16544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7047" y="855023"/>
            <a:ext cx="3935688" cy="519044"/>
          </a:xfrm>
        </p:spPr>
        <p:txBody>
          <a:bodyPr>
            <a:normAutofit/>
          </a:bodyPr>
          <a:lstStyle/>
          <a:p>
            <a:pPr algn="l"/>
            <a:r>
              <a:rPr lang="pl-PL" sz="2400" cap="none" dirty="0"/>
              <a:t>klasa 3c 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27" y="855024"/>
            <a:ext cx="6319244" cy="4928260"/>
          </a:xfrm>
        </p:spPr>
      </p:pic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1117046" y="1944084"/>
            <a:ext cx="3935689" cy="4100456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chemeClr val="accent5">
                    <a:lumMod val="75000"/>
                  </a:schemeClr>
                </a:solidFill>
              </a:rPr>
              <a:t>Oto prawda dotycząca brokatu: kiedy już wydobędziesz go </a:t>
            </a:r>
            <a:br>
              <a:rPr lang="pl-PL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pl-PL" b="1" dirty="0">
                <a:solidFill>
                  <a:schemeClr val="accent5">
                    <a:lumMod val="75000"/>
                  </a:schemeClr>
                </a:solidFill>
              </a:rPr>
              <a:t>z opakowania, nie sposób schować go z powrotem. Tak samo jest </a:t>
            </a:r>
            <a:br>
              <a:rPr lang="pl-PL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pl-PL" b="1" dirty="0">
                <a:solidFill>
                  <a:schemeClr val="accent5">
                    <a:lumMod val="75000"/>
                  </a:schemeClr>
                </a:solidFill>
              </a:rPr>
              <a:t>z życzliwością. Kiedy już wyleje się </a:t>
            </a:r>
            <a:br>
              <a:rPr lang="pl-PL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pl-PL" b="1" dirty="0">
                <a:solidFill>
                  <a:schemeClr val="accent5">
                    <a:lumMod val="75000"/>
                  </a:schemeClr>
                </a:solidFill>
              </a:rPr>
              <a:t>z Twojej duszy, nic jej nie powstrzyma. Przenosi się z jednej osoby na drugą: promienna, lśniąca, cudowna.</a:t>
            </a:r>
            <a:endParaRPr lang="pl-PL" i="1" dirty="0"/>
          </a:p>
          <a:p>
            <a:endParaRPr lang="pl-PL" i="1" dirty="0"/>
          </a:p>
          <a:p>
            <a:r>
              <a:rPr lang="pl-PL" sz="1500" i="1" dirty="0"/>
              <a:t>R.J </a:t>
            </a:r>
            <a:r>
              <a:rPr lang="pl-PL" sz="1500" i="1" dirty="0" err="1"/>
              <a:t>Palacio</a:t>
            </a:r>
            <a:endParaRPr lang="pl-PL" sz="1500" dirty="0"/>
          </a:p>
        </p:txBody>
      </p:sp>
    </p:spTree>
    <p:extLst>
      <p:ext uri="{BB962C8B-B14F-4D97-AF65-F5344CB8AC3E}">
        <p14:creationId xmlns:p14="http://schemas.microsoft.com/office/powerpoint/2010/main" val="1406512650"/>
      </p:ext>
    </p:extLst>
  </p:cSld>
  <p:clrMapOvr>
    <a:masterClrMapping/>
  </p:clrMapOvr>
  <p:transition spd="slow" advTm="16261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415636"/>
          </a:xfrm>
        </p:spPr>
        <p:txBody>
          <a:bodyPr>
            <a:noAutofit/>
          </a:bodyPr>
          <a:lstStyle/>
          <a:p>
            <a:pPr algn="l"/>
            <a:r>
              <a:rPr lang="pl-PL" sz="2400" cap="none" dirty="0"/>
              <a:t>klasa 4b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887" y="166255"/>
            <a:ext cx="5854535" cy="6435947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75" y="1420602"/>
            <a:ext cx="3886200" cy="5181600"/>
          </a:xfrm>
        </p:spPr>
      </p:pic>
    </p:spTree>
    <p:extLst>
      <p:ext uri="{BB962C8B-B14F-4D97-AF65-F5344CB8AC3E}">
        <p14:creationId xmlns:p14="http://schemas.microsoft.com/office/powerpoint/2010/main" val="319746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9"/>
    </mc:Choice>
    <mc:Fallback xmlns="">
      <p:transition spd="slow" advTm="1152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5" y="811480"/>
            <a:ext cx="3935688" cy="471055"/>
          </a:xfrm>
        </p:spPr>
        <p:txBody>
          <a:bodyPr>
            <a:normAutofit/>
          </a:bodyPr>
          <a:lstStyle/>
          <a:p>
            <a:pPr algn="l"/>
            <a:r>
              <a:rPr lang="pl-PL" sz="2400" cap="none" dirty="0"/>
              <a:t>Jaś </a:t>
            </a:r>
            <a:r>
              <a:rPr lang="pl-PL" sz="2400" cap="none" dirty="0" err="1"/>
              <a:t>Durowicz</a:t>
            </a:r>
            <a:r>
              <a:rPr lang="pl-PL" sz="2400" cap="none" dirty="0"/>
              <a:t> 1b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907" y="609600"/>
            <a:ext cx="3886199" cy="5181600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pl-PL" sz="2000" b="1" dirty="0">
                <a:solidFill>
                  <a:schemeClr val="accent6">
                    <a:lumMod val="50000"/>
                  </a:schemeClr>
                </a:solidFill>
              </a:rPr>
              <a:t>Jeśli zobaczysz kogoś bez uśmiechu, daj mu jeden ze swoich. </a:t>
            </a:r>
          </a:p>
          <a:p>
            <a:r>
              <a:rPr lang="pl-PL" sz="1400" i="1" dirty="0"/>
              <a:t>Autor nieznany </a:t>
            </a:r>
          </a:p>
        </p:txBody>
      </p:sp>
    </p:spTree>
    <p:extLst>
      <p:ext uri="{BB962C8B-B14F-4D97-AF65-F5344CB8AC3E}">
        <p14:creationId xmlns:p14="http://schemas.microsoft.com/office/powerpoint/2010/main" val="443635349"/>
      </p:ext>
    </p:extLst>
  </p:cSld>
  <p:clrMapOvr>
    <a:masterClrMapping/>
  </p:clrMapOvr>
  <p:transition spd="slow" advTm="11422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10658" y="676894"/>
            <a:ext cx="3935688" cy="554670"/>
          </a:xfrm>
        </p:spPr>
        <p:txBody>
          <a:bodyPr>
            <a:normAutofit/>
          </a:bodyPr>
          <a:lstStyle/>
          <a:p>
            <a:pPr algn="l"/>
            <a:r>
              <a:rPr lang="pl-PL" sz="2400" cap="none" dirty="0"/>
              <a:t>Ula </a:t>
            </a:r>
            <a:r>
              <a:rPr lang="pl-PL" sz="2400" cap="none" dirty="0" err="1"/>
              <a:t>Galusik</a:t>
            </a:r>
            <a:r>
              <a:rPr lang="pl-PL" sz="2400" cap="none" dirty="0"/>
              <a:t> 1b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072" y="787333"/>
            <a:ext cx="3687224" cy="4916299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>
          <a:xfrm>
            <a:off x="1044404" y="1920332"/>
            <a:ext cx="4251992" cy="3292935"/>
          </a:xfrm>
        </p:spPr>
        <p:txBody>
          <a:bodyPr/>
          <a:lstStyle/>
          <a:p>
            <a:r>
              <a:rPr lang="pl-PL" sz="2000" b="1" dirty="0">
                <a:solidFill>
                  <a:schemeClr val="accent5">
                    <a:lumMod val="75000"/>
                  </a:schemeClr>
                </a:solidFill>
              </a:rPr>
              <a:t>Życzliwe słowa mogą być krótkie i łatwe do wymówienia, </a:t>
            </a:r>
            <a:br>
              <a:rPr lang="pl-PL" sz="20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pl-PL" sz="2000" b="1" dirty="0">
                <a:solidFill>
                  <a:schemeClr val="accent5">
                    <a:lumMod val="75000"/>
                  </a:schemeClr>
                </a:solidFill>
              </a:rPr>
              <a:t>ale ich echa są naprawdę nieskończone</a:t>
            </a:r>
          </a:p>
          <a:p>
            <a:endParaRPr lang="pl-PL" sz="20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pl-PL" sz="1400" i="1" dirty="0"/>
              <a:t>Matka Teresa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44231635"/>
      </p:ext>
    </p:extLst>
  </p:cSld>
  <p:clrMapOvr>
    <a:masterClrMapping/>
  </p:clrMapOvr>
  <p:transition spd="slow" advTm="11126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1305661" y="526559"/>
            <a:ext cx="3935688" cy="530920"/>
          </a:xfrm>
        </p:spPr>
        <p:txBody>
          <a:bodyPr>
            <a:normAutofit/>
          </a:bodyPr>
          <a:lstStyle/>
          <a:p>
            <a:pPr algn="l"/>
            <a:r>
              <a:rPr lang="pl-PL" sz="2400" cap="none" dirty="0"/>
              <a:t>Alex </a:t>
            </a:r>
            <a:r>
              <a:rPr lang="pl-PL" sz="2400" cap="none" dirty="0" err="1"/>
              <a:t>Zieniuk</a:t>
            </a:r>
            <a:r>
              <a:rPr lang="pl-PL" sz="2400" cap="none" dirty="0"/>
              <a:t> 2a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067" y="526559"/>
            <a:ext cx="3948481" cy="5264641"/>
          </a:xfrm>
        </p:spPr>
      </p:pic>
      <p:sp>
        <p:nvSpPr>
          <p:cNvPr id="7" name="Rectangle 1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1305661" y="2297104"/>
            <a:ext cx="4514441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0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UMIEĆ SIĘ CIESZYŚ RADOŚCIĄ INNYCH</a:t>
            </a:r>
            <a:br>
              <a:rPr kumimoji="0" lang="pl-PL" altLang="pl-PL" sz="20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</a:rPr>
            </a:br>
            <a:r>
              <a:rPr kumimoji="0" lang="pl-PL" altLang="pl-PL" sz="20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 LUDZI - OTO SEKRET SZCZĘŚCIA.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4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GEORGES BERNANOS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354512"/>
      </p:ext>
    </p:extLst>
  </p:cSld>
  <p:clrMapOvr>
    <a:masterClrMapping/>
  </p:clrMapOvr>
  <p:transition spd="slow" advTm="11594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601683"/>
          </a:xfrm>
        </p:spPr>
        <p:txBody>
          <a:bodyPr>
            <a:normAutofit/>
          </a:bodyPr>
          <a:lstStyle/>
          <a:p>
            <a:pPr algn="l"/>
            <a:r>
              <a:rPr lang="pl-PL" sz="2400" cap="none" dirty="0"/>
              <a:t>Grzegorz </a:t>
            </a:r>
            <a:r>
              <a:rPr lang="pl-PL" sz="2400" cap="none" dirty="0" err="1"/>
              <a:t>Galusik</a:t>
            </a:r>
            <a:r>
              <a:rPr lang="pl-PL" sz="2400" cap="none" dirty="0"/>
              <a:t> 4b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323" y="751707"/>
            <a:ext cx="3687224" cy="4916299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>
          <a:xfrm>
            <a:off x="1317536" y="2509658"/>
            <a:ext cx="4097612" cy="3158348"/>
          </a:xfrm>
        </p:spPr>
        <p:txBody>
          <a:bodyPr/>
          <a:lstStyle/>
          <a:p>
            <a:r>
              <a:rPr lang="pl-PL" sz="2000" b="1" dirty="0">
                <a:solidFill>
                  <a:schemeClr val="accent5">
                    <a:lumMod val="75000"/>
                  </a:schemeClr>
                </a:solidFill>
              </a:rPr>
              <a:t>Bądź dobry zawsze, gdy jest to możliwe, A jest możliwe zawsze. </a:t>
            </a:r>
            <a:endParaRPr lang="pl-PL" sz="2000" i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pl-PL" sz="1400" i="1" dirty="0"/>
          </a:p>
          <a:p>
            <a:r>
              <a:rPr lang="pl-PL" sz="1400" i="1" dirty="0"/>
              <a:t>Dalajlama</a:t>
            </a:r>
            <a:br>
              <a:rPr lang="pl-PL" sz="1400" i="1" dirty="0"/>
            </a:b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336112262"/>
      </p:ext>
    </p:extLst>
  </p:cSld>
  <p:clrMapOvr>
    <a:masterClrMapping/>
  </p:clrMapOvr>
  <p:transition spd="slow" advTm="11114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34408" y="621561"/>
            <a:ext cx="3935688" cy="756551"/>
          </a:xfrm>
        </p:spPr>
        <p:txBody>
          <a:bodyPr>
            <a:normAutofit/>
          </a:bodyPr>
          <a:lstStyle/>
          <a:p>
            <a:pPr algn="l"/>
            <a:r>
              <a:rPr lang="pl-PL" sz="2400" cap="none" dirty="0"/>
              <a:t>Hania Tajnert 4b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1240" y="1267766"/>
            <a:ext cx="5169639" cy="3877229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pl-PL" sz="2000" b="1" dirty="0">
                <a:solidFill>
                  <a:schemeClr val="accent5">
                    <a:lumMod val="75000"/>
                  </a:schemeClr>
                </a:solidFill>
              </a:rPr>
              <a:t>Bogactwem człowieka są: </a:t>
            </a:r>
            <a:br>
              <a:rPr lang="pl-PL" sz="20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pl-PL" sz="2000" b="1" dirty="0">
                <a:solidFill>
                  <a:schemeClr val="accent5">
                    <a:lumMod val="75000"/>
                  </a:schemeClr>
                </a:solidFill>
              </a:rPr>
              <a:t>uśmiech, przyjazny gest, pogodne słowo.</a:t>
            </a:r>
          </a:p>
          <a:p>
            <a:r>
              <a:rPr lang="pl-PL" sz="1400" i="1" dirty="0"/>
              <a:t>Phil </a:t>
            </a:r>
            <a:r>
              <a:rPr lang="pl-PL" sz="1400" i="1" dirty="0" err="1"/>
              <a:t>Bosmans</a:t>
            </a:r>
            <a:endParaRPr lang="pl-PL" sz="1400" i="1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10892328"/>
      </p:ext>
    </p:extLst>
  </p:cSld>
  <p:clrMapOvr>
    <a:masterClrMapping/>
  </p:clrMapOvr>
  <p:transition spd="slow" advTm="10825">
    <p:wipe/>
  </p:transition>
</p:sld>
</file>

<file path=ppt/theme/theme1.xml><?xml version="1.0" encoding="utf-8"?>
<a:theme xmlns:a="http://schemas.openxmlformats.org/drawingml/2006/main" name="Kropla">
  <a:themeElements>
    <a:clrScheme name="Niestandardowy 1">
      <a:dk1>
        <a:sysClr val="windowText" lastClr="000000"/>
      </a:dk1>
      <a:lt1>
        <a:sysClr val="window" lastClr="FFFFFF"/>
      </a:lt1>
      <a:dk2>
        <a:srgbClr val="323232"/>
      </a:dk2>
      <a:lt2>
        <a:srgbClr val="EFDA8E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Kropl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ropl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TM10001115[[fn=Paczka]]</Template>
  <TotalTime>253</TotalTime>
  <Words>251</Words>
  <Application>Microsoft Office PowerPoint</Application>
  <PresentationFormat>Panoramiczny</PresentationFormat>
  <Paragraphs>49</Paragraphs>
  <Slides>16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0" baseType="lpstr">
      <vt:lpstr>Algerian</vt:lpstr>
      <vt:lpstr>Arial</vt:lpstr>
      <vt:lpstr>Tw Cen MT</vt:lpstr>
      <vt:lpstr>Kropla</vt:lpstr>
      <vt:lpstr>Szkolna pocztówka życzliwości 2021 </vt:lpstr>
      <vt:lpstr>klasa 1b</vt:lpstr>
      <vt:lpstr>klasa 3c </vt:lpstr>
      <vt:lpstr>klasa 4b</vt:lpstr>
      <vt:lpstr>Jaś Durowicz 1b</vt:lpstr>
      <vt:lpstr>Ula Galusik 1b</vt:lpstr>
      <vt:lpstr>Alex Zieniuk 2a </vt:lpstr>
      <vt:lpstr>Grzegorz Galusik 4b </vt:lpstr>
      <vt:lpstr>Hania Tajnert 4b </vt:lpstr>
      <vt:lpstr>Aleks Konieczny 7b </vt:lpstr>
      <vt:lpstr>Karolina Emanowicz </vt:lpstr>
      <vt:lpstr>      Biblioteka  szkolna </vt:lpstr>
      <vt:lpstr>Prezentacja programu PowerPoint</vt:lpstr>
      <vt:lpstr>Prezentacja programu PowerPoint</vt:lpstr>
      <vt:lpstr>Dni Życzliwości i Pozdrowień  w Zespole Szkolno – Przedszkolnym nr 7 w Poznaniu 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Dni Życzliwości i Pozdrowień  w Zespole Szkolno – Przedszkolnym nr 7 w Poznaniu</dc:title>
  <dc:creator>Admin</dc:creator>
  <cp:lastModifiedBy>Admin</cp:lastModifiedBy>
  <cp:revision>26</cp:revision>
  <dcterms:created xsi:type="dcterms:W3CDTF">2021-11-25T08:43:13Z</dcterms:created>
  <dcterms:modified xsi:type="dcterms:W3CDTF">2021-11-30T11:18:29Z</dcterms:modified>
</cp:coreProperties>
</file>